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Computer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the Fundamentals of Computer Networks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Wireless networks provide connectivity without the need for physical cables.</a:t>
            </a:r>
          </a:p>
          <a:p>
            <a:pPr>
              <a:spcAft>
                <a:spcPts val="720"/>
              </a:spcAft>
            </a:pPr>
            <a:r>
              <a:rPr sz="1800"/>
              <a:t>Common wireless network technologies include Wi-Fi and cellular networks.</a:t>
            </a:r>
          </a:p>
          <a:p>
            <a:pPr>
              <a:spcAft>
                <a:spcPts val="720"/>
              </a:spcAft>
            </a:pPr>
            <a:r>
              <a:rPr sz="1800"/>
              <a:t>Wi-Fi allows devices to connect to a local network wirelessly, while cellular networks provide wide-area wireless connectivity.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Wireless Network</a:t>
            </a:r>
          </a:p>
        </p:txBody>
      </p:sp>
      <p:pic>
        <p:nvPicPr>
          <p:cNvPr id="5" name="Picture 4" descr="downloaded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Troubleshooting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Network troubleshooting involves identifying and resolving issues within a computer network.</a:t>
            </a:r>
          </a:p>
          <a:p>
            <a:pPr>
              <a:spcAft>
                <a:spcPts val="720"/>
              </a:spcAft>
            </a:pPr>
            <a:r>
              <a:rPr sz="1800"/>
              <a:t>Common network troubleshooting techniques include:</a:t>
            </a:r>
          </a:p>
          <a:p>
            <a:pPr>
              <a:spcAft>
                <a:spcPts val="720"/>
              </a:spcAft>
            </a:pPr>
            <a:r>
              <a:rPr sz="1800"/>
              <a:t>- Checking network cables and connections.</a:t>
            </a:r>
          </a:p>
          <a:p>
            <a:pPr>
              <a:spcAft>
                <a:spcPts val="720"/>
              </a:spcAft>
            </a:pPr>
            <a:r>
              <a:rPr sz="1800"/>
              <a:t>- Testing network devices for proper functioning.</a:t>
            </a:r>
          </a:p>
          <a:p>
            <a:pPr>
              <a:spcAft>
                <a:spcPts val="720"/>
              </a:spcAft>
            </a:pPr>
            <a:r>
              <a:rPr sz="1800"/>
              <a:t>- Analyzing network logs and error messages.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computer networks play a crucial role in modern communication and technology.</a:t>
            </a:r>
          </a:p>
          <a:p>
            <a:pPr>
              <a:spcAft>
                <a:spcPts val="720"/>
              </a:spcAft>
            </a:pPr>
            <a:r>
              <a:rPr sz="1800"/>
              <a:t>They enable the sharing of information and resources, facilitate communication between devices, and support various network topologies and protocols.</a:t>
            </a:r>
          </a:p>
          <a:p>
            <a:pPr>
              <a:spcAft>
                <a:spcPts val="720"/>
              </a:spcAft>
            </a:pPr>
            <a:r>
              <a:rPr sz="1800"/>
              <a:t>By understanding the fundamentals of computer networks, we can effectively utilize and troubleshoot network infrastructure.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Tanenbaum, A. S., &amp; Wetherall, D. J. (2010). Computer Networks (5th ed.). Pearson.</a:t>
            </a:r>
          </a:p>
          <a:p>
            <a:pPr>
              <a:spcAft>
                <a:spcPts val="720"/>
              </a:spcAft>
            </a:pPr>
            <a:r>
              <a:rPr sz="1800"/>
              <a:t>2. Kurose, J. F., &amp; Ross, K. W. (2017). Computer Networking: A Top-Down Approach (7th ed.). Pearson.</a:t>
            </a:r>
          </a:p>
          <a:p>
            <a:pPr>
              <a:spcAft>
                <a:spcPts val="720"/>
              </a:spcAft>
            </a:pPr>
            <a:r>
              <a:rPr sz="1800"/>
              <a:t>3. Peterson, L. L., &amp; Davie, B. S. (2011). Computer Networks: A Systems Approach (5th ed.). Morgan Kaufmann.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 Computer Network?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 computer network is a collection of interconnected devices that can communicate and share resources.</a:t>
            </a:r>
          </a:p>
          <a:p>
            <a:pPr>
              <a:spcAft>
                <a:spcPts val="720"/>
              </a:spcAft>
            </a:pPr>
            <a:r>
              <a:rPr sz="1800"/>
              <a:t>It enables the sharing of information and resources such as files, printers, and internet connections.</a:t>
            </a:r>
          </a:p>
          <a:p>
            <a:pPr>
              <a:spcAft>
                <a:spcPts val="720"/>
              </a:spcAft>
            </a:pPr>
            <a:r>
              <a:rPr sz="1800"/>
              <a:t>Computer networks can be wired or wireless, and they play a crucial role in modern communication and technology.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Computer Network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Types of Computer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There are several types of computer networks, including:</a:t>
            </a:r>
          </a:p>
          <a:p>
            <a:pPr>
              <a:spcAft>
                <a:spcPts val="720"/>
              </a:spcAft>
            </a:pPr>
            <a:r>
              <a:rPr sz="1800"/>
              <a:t>- Local Area Network (LAN): Connects devices within a limited geographic area, such as a home or office.</a:t>
            </a:r>
          </a:p>
          <a:p>
            <a:pPr>
              <a:spcAft>
                <a:spcPts val="720"/>
              </a:spcAft>
            </a:pPr>
            <a:r>
              <a:rPr sz="1800"/>
              <a:t>- Wide Area Network (WAN): Connects devices across larger distances, often using public or private communication links.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Topologies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Network topologies define the structure and layout of computer networks. Common topologies include:</a:t>
            </a:r>
          </a:p>
          <a:p>
            <a:pPr>
              <a:spcAft>
                <a:spcPts val="720"/>
              </a:spcAft>
            </a:pPr>
            <a:r>
              <a:rPr sz="1800"/>
              <a:t>- Bus Topology: All devices are connected to a single shared communication line.</a:t>
            </a:r>
          </a:p>
          <a:p>
            <a:pPr>
              <a:spcAft>
                <a:spcPts val="720"/>
              </a:spcAft>
            </a:pPr>
            <a:r>
              <a:rPr sz="1800"/>
              <a:t>- Star Topology: All devices are connected to a central hub or switch.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Network protocols define the rules and procedures for data transfer between devices.</a:t>
            </a:r>
          </a:p>
          <a:p>
            <a:pPr>
              <a:spcAft>
                <a:spcPts val="720"/>
              </a:spcAft>
            </a:pPr>
            <a:r>
              <a:rPr sz="1800"/>
              <a:t>Some common network protocols include TCP/IP, HTTP, FTP, and DNS.</a:t>
            </a:r>
          </a:p>
          <a:p>
            <a:pPr>
              <a:spcAft>
                <a:spcPts val="720"/>
              </a:spcAft>
            </a:pPr>
            <a:r>
              <a:rPr sz="1800"/>
              <a:t>These protocols ensure reliable and efficient communication within a computer network.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Data Transfer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Transmission Modes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Data transmission modes determine the direction and flow of data transmission.</a:t>
            </a:r>
          </a:p>
          <a:p>
            <a:pPr>
              <a:spcAft>
                <a:spcPts val="720"/>
              </a:spcAft>
            </a:pPr>
            <a:r>
              <a:rPr sz="1800"/>
              <a:t>Common transmission modes include:</a:t>
            </a:r>
          </a:p>
          <a:p>
            <a:pPr>
              <a:spcAft>
                <a:spcPts val="720"/>
              </a:spcAft>
            </a:pPr>
            <a:r>
              <a:rPr sz="1800"/>
              <a:t>- Simplex: Data can only be transmitted in one direction.</a:t>
            </a:r>
          </a:p>
          <a:p>
            <a:pPr>
              <a:spcAft>
                <a:spcPts val="720"/>
              </a:spcAft>
            </a:pPr>
            <a:r>
              <a:rPr sz="1800"/>
              <a:t>- Half-duplex: Data can be transmitted in both directions, but not simultaneously.</a:t>
            </a:r>
          </a:p>
          <a:p>
            <a:pPr>
              <a:spcAft>
                <a:spcPts val="720"/>
              </a:spcAft>
            </a:pPr>
            <a:r>
              <a:rPr sz="1800"/>
              <a:t>- Full-duplex: Data can be transmitted in both directions simultaneously.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Network security measures protect computer networks from unauthorized access and attacks.</a:t>
            </a:r>
          </a:p>
          <a:p>
            <a:pPr>
              <a:spcAft>
                <a:spcPts val="720"/>
              </a:spcAft>
            </a:pPr>
            <a:r>
              <a:rPr sz="1800"/>
              <a:t>Some common network security measures include:</a:t>
            </a:r>
          </a:p>
          <a:p>
            <a:pPr>
              <a:spcAft>
                <a:spcPts val="720"/>
              </a:spcAft>
            </a:pPr>
            <a:r>
              <a:rPr sz="1800"/>
              <a:t>- Firewalls: Provide a barrier between internal and external networks to prevent unauthorized access.</a:t>
            </a:r>
          </a:p>
          <a:p>
            <a:pPr>
              <a:spcAft>
                <a:spcPts val="720"/>
              </a:spcAft>
            </a:pPr>
            <a:r>
              <a:rPr sz="1800"/>
              <a:t>- Encryption: Protects data during transmission by encoding it into an unreadable format.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Network Security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Various devices are used in computer networks to facilitate communication and resource sharing.</a:t>
            </a:r>
          </a:p>
          <a:p>
            <a:pPr>
              <a:spcAft>
                <a:spcPts val="720"/>
              </a:spcAft>
            </a:pPr>
            <a:r>
              <a:rPr sz="1800"/>
              <a:t>Common network devices include:</a:t>
            </a:r>
          </a:p>
          <a:p>
            <a:pPr>
              <a:spcAft>
                <a:spcPts val="720"/>
              </a:spcAft>
            </a:pPr>
            <a:r>
              <a:rPr sz="1800"/>
              <a:t>- Router: Connects multiple networks and directs data packets to their destinations.</a:t>
            </a:r>
          </a:p>
          <a:p>
            <a:pPr>
              <a:spcAft>
                <a:spcPts val="720"/>
              </a:spcAft>
            </a:pPr>
            <a:r>
              <a:rPr sz="1800"/>
              <a:t>- Switch: Connects devices within a network and manages network traffic.</a:t>
            </a:r>
          </a:p>
          <a:p>
            <a:pPr>
              <a:spcAft>
                <a:spcPts val="720"/>
              </a:spcAft>
            </a:pPr>
            <a:r>
              <a:rPr sz="1800"/>
              <a:t>- Modem: Converts digital data into analog signals for transmission over phone lines.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Network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Network layers organize the functions and operations of a computer network into separate modules.</a:t>
            </a:r>
          </a:p>
          <a:p>
            <a:pPr>
              <a:spcAft>
                <a:spcPts val="720"/>
              </a:spcAft>
            </a:pPr>
            <a:r>
              <a:rPr sz="1800"/>
              <a:t>Common network layer models include:</a:t>
            </a:r>
          </a:p>
          <a:p>
            <a:pPr>
              <a:spcAft>
                <a:spcPts val="720"/>
              </a:spcAft>
            </a:pPr>
            <a:r>
              <a:rPr sz="1800"/>
              <a:t>- OSI Model: Organizes network functions into seven layers, from physical transmission to application.</a:t>
            </a:r>
          </a:p>
          <a:p>
            <a:pPr>
              <a:spcAft>
                <a:spcPts val="720"/>
              </a:spcAft>
            </a:pPr>
            <a:r>
              <a:rPr sz="1800"/>
              <a:t>- TCP/IP Model: Simplifies the OSI model into four layers, including network, transport, internet, and application.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